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3FF7-BABF-442B-AF37-9A1E72D9C6F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7DA5-E283-4EB9-852A-0385E6214A9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إصابات المفاصل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وعد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اكثر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شيوعا في الملاعب الرياضية لان الحركة هي حركة المفاصل وليس العظام بصورتها المفردة ولابد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نتذكر التركيب المفصلي العام 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تركيب المصل : هناك عدة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انواع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المفاصل في الجسم وتشمل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_ المفاصل الليفية : حيث ترتبط نهايات العظام بنسيج ليفي كثيف قوي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وهذة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المفاصل عديمة الحركة تقريبا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ومثال ذلك ترابط عظام الجمجمة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ببعضها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ويتعظم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قسم من هذه المفاصل بتقدم العمر وكذلك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التمفصل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بين النهاية السفلي لعظمي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الطنبوب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والشظية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ولاتتعظم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هذة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كما يحصل في الجمجمة وتكون معدومة الحركة كذلك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_ المفاصل الغضروفية ترتبط نهايات العظام هنا بعضها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بقطع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اقراص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الغضاريف  الليفية وتقوى بحزم النسيج الليفي بشكل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اربطة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وتمتاز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هذة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المفاصل بدرجة قليلة من الحركة وتوجد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امثال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المفاصل عند المستوى المنصف للجسم مثال ذلك مفصل ارتفاق العانة والمفاصل بين الفقرات والترابط بين القبضة وجسم عظم القص وبين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الاضلاع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وعظم القص .</a:t>
            </a:r>
            <a:r>
              <a:rPr lang="ar-IQ" sz="2400" dirty="0"/>
              <a:t> </a:t>
            </a:r>
            <a:endParaRPr lang="ar-IQ" sz="2400" dirty="0" smtClean="0"/>
          </a:p>
          <a:p>
            <a:r>
              <a:rPr lang="ar-IQ" sz="2400" dirty="0" smtClean="0"/>
              <a:t>3 </a:t>
            </a:r>
            <a:r>
              <a:rPr lang="ar-IQ" sz="2400" dirty="0"/>
              <a:t>_ </a:t>
            </a:r>
            <a:r>
              <a:rPr lang="ar-IQ" sz="2400" u="sng" dirty="0"/>
              <a:t>المفاصل </a:t>
            </a:r>
            <a:r>
              <a:rPr lang="ar-IQ" sz="2400" u="sng" dirty="0" err="1"/>
              <a:t>الزليلية</a:t>
            </a:r>
            <a:r>
              <a:rPr lang="ar-IQ" sz="2400" u="sng" dirty="0"/>
              <a:t> :</a:t>
            </a:r>
            <a:r>
              <a:rPr lang="ar-IQ" sz="2400" dirty="0"/>
              <a:t> </a:t>
            </a:r>
            <a:r>
              <a:rPr lang="ar-IQ" sz="2400" dirty="0" smtClean="0"/>
              <a:t>وتكون </a:t>
            </a:r>
            <a:r>
              <a:rPr lang="ar-IQ" sz="2400" dirty="0"/>
              <a:t>القسم </a:t>
            </a:r>
            <a:r>
              <a:rPr lang="ar-IQ" sz="2400" dirty="0" err="1"/>
              <a:t>الاكبر</a:t>
            </a:r>
            <a:r>
              <a:rPr lang="ar-IQ" sz="2400" dirty="0"/>
              <a:t> من مفاصل الجسم وبخاصة </a:t>
            </a:r>
            <a:r>
              <a:rPr lang="ar-IQ" sz="2400" dirty="0" err="1"/>
              <a:t>الاطراف</a:t>
            </a:r>
            <a:r>
              <a:rPr lang="ar-IQ" sz="2400" dirty="0"/>
              <a:t> العليا والسفلى </a:t>
            </a:r>
            <a:r>
              <a:rPr lang="ar-IQ" sz="2400" dirty="0" err="1"/>
              <a:t>واكثرها</a:t>
            </a:r>
            <a:r>
              <a:rPr lang="ar-IQ" sz="2400" dirty="0"/>
              <a:t> حركة وذات تركيب يختلف عن المفاصل </a:t>
            </a:r>
            <a:r>
              <a:rPr lang="ar-IQ" sz="2400" dirty="0" err="1"/>
              <a:t>الاخرى</a:t>
            </a:r>
            <a:r>
              <a:rPr lang="ar-IQ" sz="2400" dirty="0"/>
              <a:t> . فالمفصل </a:t>
            </a:r>
            <a:r>
              <a:rPr lang="ar-IQ" sz="2400" dirty="0" err="1"/>
              <a:t>الزليلي</a:t>
            </a:r>
            <a:r>
              <a:rPr lang="ar-IQ" sz="2400" dirty="0"/>
              <a:t> النموذجي يتكون من </a:t>
            </a:r>
            <a:r>
              <a:rPr lang="ar-IQ" sz="2400" dirty="0" err="1"/>
              <a:t>الاجزاء</a:t>
            </a:r>
            <a:r>
              <a:rPr lang="ar-IQ" sz="2400" dirty="0"/>
              <a:t> </a:t>
            </a:r>
            <a:r>
              <a:rPr lang="ar-IQ" sz="2400" dirty="0" err="1"/>
              <a:t>الاتية</a:t>
            </a:r>
            <a:r>
              <a:rPr lang="ar-IQ" sz="2400" dirty="0"/>
              <a:t> .</a:t>
            </a:r>
            <a:endParaRPr lang="en-US" sz="2400" dirty="0"/>
          </a:p>
          <a:p>
            <a:r>
              <a:rPr lang="ar-IQ" sz="2400" dirty="0"/>
              <a:t>أ _ يكون السطح المفصلي ناعما </a:t>
            </a:r>
            <a:r>
              <a:rPr lang="ar-IQ" sz="2400" dirty="0" err="1"/>
              <a:t>واملس</a:t>
            </a:r>
            <a:r>
              <a:rPr lang="ar-IQ" sz="2400" dirty="0"/>
              <a:t> ومغطى بطبقة غضروفية زجاجية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 _ يحاط المفصل بمحفظة من النسيج الليفي تتصل بالعظام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المتمفصلة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مسافة خارج السطوح المفصلية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 _ هناك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اربطة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تحيط بالمحفظة من الخارج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تكون جزءا من المحفظة نفسها لتقوية المفصل وتساعد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ثباتة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واستقراره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 _ وجود الغشاء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الزليلي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غني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بالاوعية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الدموية يبطن المحفظة من الداخل ويغطي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الاجزاء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غير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المتمفصلة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العظام داخل المحفظة . وللنسيج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الزليلي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اوعية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دموية لتجهيز العظم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والاجزاء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المفصلية داخل المحفظة التي تعمل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افراز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السائل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الزليلي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الذي يعمل بوصفة مزيتا لنهايات العظام ويمنع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افراز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السائل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الزليلي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الذي يعمل بوصفة مزيتا لنهايات العظام ويمنع من احتكاك بعضها مع بعضها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وليغذي الغضروف الذي يكون عديما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للاوعية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الدموية .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معرفة تركيب المفصل يساعد المعالج على التشخيص الدقيق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واتخاذ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الاجراءات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العلمية الوقائية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حركه المفاصل ؛</a:t>
            </a:r>
            <a:r>
              <a:rPr lang="ar-IQ" sz="2400" dirty="0"/>
              <a:t> </a:t>
            </a:r>
            <a:r>
              <a:rPr lang="ar-IQ" sz="2400" dirty="0" err="1"/>
              <a:t>ان</a:t>
            </a:r>
            <a:r>
              <a:rPr lang="ar-IQ" sz="2400" dirty="0"/>
              <a:t> شكل وحجم السطوح </a:t>
            </a:r>
            <a:r>
              <a:rPr lang="ar-IQ" sz="2400" dirty="0" err="1"/>
              <a:t>المتفضله</a:t>
            </a:r>
            <a:r>
              <a:rPr lang="ar-IQ" sz="2400" dirty="0"/>
              <a:t> له </a:t>
            </a:r>
            <a:r>
              <a:rPr lang="ar-IQ" sz="2400" dirty="0" err="1"/>
              <a:t>تاثير</a:t>
            </a:r>
            <a:r>
              <a:rPr lang="ar-IQ" sz="2400" dirty="0"/>
              <a:t> كبير له </a:t>
            </a:r>
            <a:r>
              <a:rPr lang="ar-IQ" sz="2400" dirty="0" err="1"/>
              <a:t>تاثير</a:t>
            </a:r>
            <a:r>
              <a:rPr lang="ar-IQ" sz="2400" dirty="0"/>
              <a:t> كبير على نوع </a:t>
            </a:r>
            <a:r>
              <a:rPr lang="ar-IQ" sz="2400" dirty="0" err="1"/>
              <a:t>الحركه</a:t>
            </a:r>
            <a:r>
              <a:rPr lang="ar-IQ" sz="2400" dirty="0"/>
              <a:t> ومداها فضلا عن مكونات المفضل </a:t>
            </a:r>
            <a:r>
              <a:rPr lang="ar-IQ" sz="2400" dirty="0" err="1"/>
              <a:t>الاخرى</a:t>
            </a:r>
            <a:r>
              <a:rPr lang="ar-IQ" sz="2400" dirty="0"/>
              <a:t> </a:t>
            </a:r>
            <a:r>
              <a:rPr lang="ar-IQ" sz="2400" dirty="0" err="1"/>
              <a:t>كالاربطه</a:t>
            </a:r>
            <a:r>
              <a:rPr lang="ar-IQ" sz="2400" dirty="0"/>
              <a:t> </a:t>
            </a:r>
            <a:r>
              <a:rPr lang="ar-IQ" sz="2400" dirty="0" err="1"/>
              <a:t>والمحفظه</a:t>
            </a:r>
            <a:r>
              <a:rPr lang="ar-IQ" sz="2400" dirty="0"/>
              <a:t> ,</a:t>
            </a:r>
            <a:r>
              <a:rPr lang="ar-IQ" sz="2400" dirty="0" err="1"/>
              <a:t>ان</a:t>
            </a:r>
            <a:r>
              <a:rPr lang="ar-IQ" sz="2400" dirty="0"/>
              <a:t> التمرين الطويل المؤدي غالبا يمكن بوساطته التغلب على العوامل التي  تحدد من مدى حركه المفصل حيث </a:t>
            </a:r>
            <a:r>
              <a:rPr lang="ar-IQ" sz="2400" dirty="0" err="1"/>
              <a:t>ان</a:t>
            </a:r>
            <a:r>
              <a:rPr lang="ar-IQ" sz="2400" dirty="0"/>
              <a:t> عدداً من حركات المحترفين في قسم </a:t>
            </a:r>
            <a:r>
              <a:rPr lang="ar-IQ" sz="2400" dirty="0" err="1"/>
              <a:t>الالعاب</a:t>
            </a:r>
            <a:r>
              <a:rPr lang="ar-IQ" sz="2400" dirty="0"/>
              <a:t> تبدو وكان مفاصله ذات تركيب مطاطي ,</a:t>
            </a:r>
            <a:r>
              <a:rPr lang="ar-IQ" sz="2400" dirty="0" err="1"/>
              <a:t>ان</a:t>
            </a:r>
            <a:r>
              <a:rPr lang="ar-IQ" sz="2400" dirty="0"/>
              <a:t> اربطه ومفاصل الفقرات ومفصل الورك </a:t>
            </a:r>
            <a:r>
              <a:rPr lang="ar-IQ" sz="2400" dirty="0" err="1"/>
              <a:t>بخاصه</a:t>
            </a:r>
            <a:r>
              <a:rPr lang="ar-IQ" sz="2400" dirty="0"/>
              <a:t> لها قابليه على تغير درجه </a:t>
            </a:r>
            <a:r>
              <a:rPr lang="ar-IQ" sz="2400" dirty="0" err="1"/>
              <a:t>مطاطيتها</a:t>
            </a:r>
            <a:r>
              <a:rPr lang="ar-IQ" sz="2400" dirty="0"/>
              <a:t> بالتمرين الطويل فتسمح بحركات ذات تركيب مطاطي ,</a:t>
            </a:r>
            <a:r>
              <a:rPr lang="ar-IQ" sz="2400" dirty="0" err="1"/>
              <a:t>ان</a:t>
            </a:r>
            <a:r>
              <a:rPr lang="ar-IQ" sz="2400" dirty="0"/>
              <a:t> اربطه ومفاصل الفقرات ومفصل الورك </a:t>
            </a:r>
            <a:r>
              <a:rPr lang="ar-IQ" sz="2400" dirty="0" err="1"/>
              <a:t>بخاصه</a:t>
            </a:r>
            <a:r>
              <a:rPr lang="ar-IQ" sz="2400"/>
              <a:t> لها قاب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397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3</cp:revision>
  <dcterms:created xsi:type="dcterms:W3CDTF">2018-12-18T12:05:12Z</dcterms:created>
  <dcterms:modified xsi:type="dcterms:W3CDTF">2018-12-18T12:33:22Z</dcterms:modified>
</cp:coreProperties>
</file>